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57" r:id="rId4"/>
    <p:sldId id="260" r:id="rId5"/>
    <p:sldId id="258" r:id="rId6"/>
    <p:sldId id="261" r:id="rId7"/>
    <p:sldId id="262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585" autoAdjust="0"/>
    <p:restoredTop sz="94746" autoAdjust="0"/>
  </p:normalViewPr>
  <p:slideViewPr>
    <p:cSldViewPr>
      <p:cViewPr varScale="1">
        <p:scale>
          <a:sx n="109" d="100"/>
          <a:sy n="109" d="100"/>
        </p:scale>
        <p:origin x="-1674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843184-9B41-4895-B7C8-652ABB223990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1F83F-1347-4604-BA1B-9B54382BF8C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1F83F-1347-4604-BA1B-9B54382BF8C1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957CBD-9E13-4C8F-8A1C-2B876D3E38C1}" type="datetimeFigureOut">
              <a:rPr lang="ko-KR" altLang="en-US" smtClean="0"/>
              <a:pPr/>
              <a:t>2019-06-23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F00AC-E1AA-480F-ABF4-3BA72D0F3DB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service@lushcorp.com" TargetMode="External"/><Relationship Id="rId2" Type="http://schemas.openxmlformats.org/officeDocument/2006/relationships/hyperlink" Target="tel:02-111-1122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/>
          </a:lnRef>
          <a:fillRef idx="1001">
            <a:schemeClr val="lt2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5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LUSH</a:t>
            </a:r>
          </a:p>
          <a:p>
            <a:pPr algn="ctr"/>
            <a:endParaRPr lang="en-US" altLang="ko-KR" sz="4800" dirty="0" smtClean="0">
              <a:solidFill>
                <a:schemeClr val="bg1"/>
              </a:solidFill>
              <a:latin typeface="Broadway" pitchFamily="82" charset="0"/>
              <a:ea typeface="타이포_스톰 B" pitchFamily="18" charset="-127"/>
            </a:endParaRPr>
          </a:p>
          <a:p>
            <a:pPr algn="ctr"/>
            <a:endParaRPr lang="en-US" altLang="ko-KR" sz="4800" dirty="0" smtClean="0">
              <a:solidFill>
                <a:schemeClr val="bg1"/>
              </a:solidFill>
              <a:latin typeface="Broadway" pitchFamily="82" charset="0"/>
              <a:ea typeface="타이포_스톰 B" pitchFamily="18" charset="-127"/>
            </a:endParaRPr>
          </a:p>
          <a:p>
            <a:pPr algn="ctr"/>
            <a:endParaRPr lang="en-US" altLang="ko-KR" sz="4800" dirty="0" smtClean="0">
              <a:solidFill>
                <a:schemeClr val="bg1"/>
              </a:solidFill>
              <a:latin typeface="Broadway" pitchFamily="82" charset="0"/>
              <a:ea typeface="타이포_스톰 B" pitchFamily="18" charset="-127"/>
            </a:endParaRPr>
          </a:p>
          <a:p>
            <a:pPr algn="ctr"/>
            <a:endParaRPr lang="en-US" altLang="ko-KR" sz="4800" dirty="0" smtClean="0">
              <a:solidFill>
                <a:schemeClr val="bg1"/>
              </a:solidFill>
              <a:latin typeface="Broadway" pitchFamily="82" charset="0"/>
              <a:ea typeface="타이포_스톰 B" pitchFamily="18" charset="-127"/>
            </a:endParaRPr>
          </a:p>
          <a:p>
            <a:pPr algn="ctr"/>
            <a:endParaRPr lang="en-US" altLang="ko-KR" sz="4400" dirty="0">
              <a:solidFill>
                <a:schemeClr val="bg1"/>
              </a:solidFill>
              <a:latin typeface="Broadway" pitchFamily="82" charset="0"/>
              <a:ea typeface="타이포_스톰 B" pitchFamily="18" charset="-127"/>
            </a:endParaRPr>
          </a:p>
          <a:p>
            <a:pPr algn="ctr"/>
            <a:endParaRPr lang="en-US" altLang="ko-KR" sz="4800" dirty="0" smtClean="0">
              <a:solidFill>
                <a:schemeClr val="bg1"/>
              </a:solidFill>
              <a:latin typeface="Broadway" pitchFamily="82" charset="0"/>
              <a:ea typeface="타이포_스톰 B" pitchFamily="18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85918" y="2357430"/>
            <a:ext cx="5643602" cy="1285884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itchFamily="18" charset="-127"/>
                <a:ea typeface="HY헤드라인M" pitchFamily="18" charset="-127"/>
              </a:rPr>
              <a:t>미니 프로젝트</a:t>
            </a:r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itchFamily="18" charset="-127"/>
                <a:ea typeface="HY헤드라인M" pitchFamily="18" charset="-127"/>
              </a:rPr>
              <a:t/>
            </a:r>
            <a:b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itchFamily="18" charset="-127"/>
                <a:ea typeface="HY헤드라인M" pitchFamily="18" charset="-127"/>
              </a:rPr>
            </a:br>
            <a:r>
              <a:rPr lang="ko-KR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itchFamily="18" charset="-127"/>
                <a:ea typeface="HY헤드라인M" pitchFamily="18" charset="-127"/>
              </a:rPr>
              <a:t>메인 페이지 작성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57620" y="4743402"/>
            <a:ext cx="142876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HY헤드라인M" pitchFamily="18" charset="-127"/>
                <a:ea typeface="HY헤드라인M" pitchFamily="18" charset="-127"/>
              </a:rPr>
              <a:t>By </a:t>
            </a:r>
            <a:r>
              <a:rPr lang="ko-KR" altLang="en-US" sz="2000" dirty="0" err="1" smtClean="0">
                <a:latin typeface="HY헤드라인M" pitchFamily="18" charset="-127"/>
                <a:ea typeface="HY헤드라인M" pitchFamily="18" charset="-127"/>
              </a:rPr>
              <a:t>김지안</a:t>
            </a:r>
            <a:endParaRPr lang="ko-KR" altLang="en-US" sz="2000" dirty="0" smtClean="0">
              <a:latin typeface="HY헤드라인M" pitchFamily="18" charset="-127"/>
              <a:ea typeface="HY헤드라인M" pitchFamily="18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928662" y="2089096"/>
            <a:ext cx="7143800" cy="7945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1736" y="334978"/>
            <a:ext cx="4000528" cy="736568"/>
          </a:xfrm>
        </p:spPr>
        <p:txBody>
          <a:bodyPr>
            <a:normAutofit/>
          </a:bodyPr>
          <a:lstStyle/>
          <a:p>
            <a:r>
              <a:rPr lang="ko-KR" altLang="en-US" sz="2800" dirty="0" smtClean="0">
                <a:latin typeface="타이포_쌍문동 B" pitchFamily="18" charset="-127"/>
                <a:ea typeface="타이포_쌍문동 B" pitchFamily="18" charset="-127"/>
              </a:rPr>
              <a:t>메인 페이지</a:t>
            </a:r>
            <a:r>
              <a:rPr lang="ko-KR" altLang="en-US" sz="3200" dirty="0" smtClean="0">
                <a:latin typeface="타이포_쌍문동 B" pitchFamily="18" charset="-127"/>
                <a:ea typeface="타이포_쌍문동 B" pitchFamily="18" charset="-127"/>
              </a:rPr>
              <a:t> </a:t>
            </a:r>
            <a:r>
              <a:rPr lang="ko-KR" altLang="en-US" sz="2800" dirty="0" smtClean="0">
                <a:latin typeface="타이포_쌍문동 B" pitchFamily="18" charset="-127"/>
                <a:ea typeface="타이포_쌍문동 B" pitchFamily="18" charset="-127"/>
              </a:rPr>
              <a:t>설계</a:t>
            </a:r>
            <a:r>
              <a:rPr lang="en-US" altLang="ko-KR" sz="2800" dirty="0" smtClean="0">
                <a:latin typeface="타이포_쌍문동 B" pitchFamily="18" charset="-127"/>
                <a:ea typeface="타이포_쌍문동 B" pitchFamily="18" charset="-127"/>
              </a:rPr>
              <a:t>(1)</a:t>
            </a:r>
            <a:endParaRPr lang="ko-KR" altLang="en-US" sz="2800" dirty="0">
              <a:latin typeface="타이포_쌍문동 B" pitchFamily="18" charset="-127"/>
              <a:ea typeface="타이포_쌍문동 B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43306" y="2285992"/>
            <a:ext cx="185738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chemeClr val="accent5"/>
                </a:solidFill>
                <a:latin typeface="Broadway" pitchFamily="82" charset="0"/>
              </a:rPr>
              <a:t>상단메</a:t>
            </a:r>
            <a:r>
              <a:rPr lang="ko-KR" altLang="en-US" sz="2400" b="1" dirty="0">
                <a:solidFill>
                  <a:schemeClr val="accent5"/>
                </a:solidFill>
                <a:latin typeface="Broadway" pitchFamily="82" charset="0"/>
              </a:rPr>
              <a:t>뉴</a:t>
            </a:r>
            <a:endParaRPr lang="ko-KR" altLang="en-US" b="1" dirty="0">
              <a:solidFill>
                <a:schemeClr val="accent5"/>
              </a:solidFill>
              <a:latin typeface="Broadway" pitchFamily="8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42976" y="2285992"/>
            <a:ext cx="157163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chemeClr val="accent5"/>
                </a:solidFill>
                <a:latin typeface="+mn-ea"/>
              </a:rPr>
              <a:t>로고</a:t>
            </a:r>
            <a:endParaRPr lang="ko-KR" altLang="en-US" sz="20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86248" y="1357298"/>
            <a:ext cx="676788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2">
                    <a:lumMod val="50000"/>
                  </a:schemeClr>
                </a:solidFill>
              </a:rPr>
              <a:t>nav1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8016" y="1357298"/>
            <a:ext cx="676788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2">
                    <a:lumMod val="50000"/>
                  </a:schemeClr>
                </a:solidFill>
              </a:rPr>
              <a:t>nav2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아래쪽 화살표 18"/>
          <p:cNvSpPr/>
          <p:nvPr/>
        </p:nvSpPr>
        <p:spPr>
          <a:xfrm>
            <a:off x="7149737" y="1785926"/>
            <a:ext cx="71438" cy="500066"/>
          </a:xfrm>
          <a:prstGeom prst="down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아래쪽 화살표 19"/>
          <p:cNvSpPr/>
          <p:nvPr/>
        </p:nvSpPr>
        <p:spPr>
          <a:xfrm>
            <a:off x="4545874" y="1777217"/>
            <a:ext cx="71438" cy="500066"/>
          </a:xfrm>
          <a:prstGeom prst="down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286512" y="2285992"/>
            <a:ext cx="1714512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 smtClean="0">
                <a:solidFill>
                  <a:schemeClr val="accent5"/>
                </a:solidFill>
                <a:latin typeface="Broadway" pitchFamily="82" charset="0"/>
              </a:rPr>
              <a:t>마이페이지</a:t>
            </a:r>
            <a:endParaRPr lang="ko-KR" altLang="en-US" b="1" dirty="0">
              <a:solidFill>
                <a:schemeClr val="accent5"/>
              </a:solidFill>
              <a:latin typeface="Broadway" pitchFamily="82" charset="0"/>
            </a:endParaRPr>
          </a:p>
        </p:txBody>
      </p:sp>
      <p:sp>
        <p:nvSpPr>
          <p:cNvPr id="13" name="아래쪽 화살표 12"/>
          <p:cNvSpPr/>
          <p:nvPr/>
        </p:nvSpPr>
        <p:spPr>
          <a:xfrm>
            <a:off x="1857356" y="1785926"/>
            <a:ext cx="71438" cy="500066"/>
          </a:xfrm>
          <a:prstGeom prst="down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571604" y="1357298"/>
            <a:ext cx="583814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chemeClr val="bg2">
                    <a:lumMod val="50000"/>
                  </a:schemeClr>
                </a:solidFill>
              </a:rPr>
              <a:t>img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928662" y="2928934"/>
            <a:ext cx="7143800" cy="24288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solidFill>
                  <a:schemeClr val="accent5"/>
                </a:solidFill>
              </a:rPr>
              <a:t>메인 이미지</a:t>
            </a:r>
            <a:endParaRPr lang="ko-KR" altLang="en-US" sz="1600" b="1" dirty="0">
              <a:solidFill>
                <a:schemeClr val="accent5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286116" y="4714884"/>
            <a:ext cx="2500330" cy="2857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6" name="직선 화살표 연결선 25"/>
          <p:cNvCxnSpPr/>
          <p:nvPr/>
        </p:nvCxnSpPr>
        <p:spPr>
          <a:xfrm rot="16200000" flipV="1">
            <a:off x="5322099" y="5036355"/>
            <a:ext cx="714380" cy="5000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429256" y="5643578"/>
            <a:ext cx="221457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설정한</a:t>
            </a:r>
            <a:r>
              <a:rPr lang="en-US" altLang="ko-KR" dirty="0" smtClean="0"/>
              <a:t> </a:t>
            </a:r>
            <a:r>
              <a:rPr lang="ko-KR" altLang="en-US" dirty="0" smtClean="0"/>
              <a:t>링크로 이동</a:t>
            </a:r>
            <a:endParaRPr lang="ko-KR" altLang="en-US" dirty="0" smtClean="0"/>
          </a:p>
        </p:txBody>
      </p:sp>
      <p:sp>
        <p:nvSpPr>
          <p:cNvPr id="28" name="직사각형 27"/>
          <p:cNvSpPr/>
          <p:nvPr/>
        </p:nvSpPr>
        <p:spPr>
          <a:xfrm>
            <a:off x="1857356" y="3357562"/>
            <a:ext cx="5357850" cy="5715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3428992" y="3459721"/>
            <a:ext cx="242889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atin typeface="Arial Black" pitchFamily="34" charset="0"/>
              </a:rPr>
              <a:t>We rue the bath</a:t>
            </a:r>
            <a:endParaRPr lang="ko-KR" altLang="en-US" b="1" dirty="0" smtClean="0">
              <a:latin typeface="Arial Black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20952" y="4723593"/>
            <a:ext cx="242889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>
                <a:latin typeface="Arial Black" pitchFamily="34" charset="0"/>
              </a:rPr>
              <a:t>DISCOVER BATH BOMBS </a:t>
            </a:r>
            <a:endParaRPr lang="ko-KR" altLang="en-US" sz="1000" dirty="0" smtClean="0">
              <a:latin typeface="Arial Black" pitchFamily="34" charset="0"/>
            </a:endParaRPr>
          </a:p>
        </p:txBody>
      </p:sp>
      <p:cxnSp>
        <p:nvCxnSpPr>
          <p:cNvPr id="23" name="직선 화살표 연결선 22"/>
          <p:cNvCxnSpPr/>
          <p:nvPr/>
        </p:nvCxnSpPr>
        <p:spPr>
          <a:xfrm rot="5400000" flipH="1" flipV="1">
            <a:off x="-392941" y="4179099"/>
            <a:ext cx="3000396" cy="714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42910" y="5715016"/>
            <a:ext cx="142876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mtClean="0"/>
              <a:t>상단 고정형</a:t>
            </a:r>
            <a:endParaRPr lang="ko-KR" altLang="en-US" dirty="0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86050" y="379354"/>
            <a:ext cx="3571900" cy="549316"/>
          </a:xfrm>
        </p:spPr>
        <p:txBody>
          <a:bodyPr>
            <a:normAutofit fontScale="90000"/>
          </a:bodyPr>
          <a:lstStyle/>
          <a:p>
            <a:r>
              <a:rPr lang="ko-KR" altLang="en-US" sz="3200" dirty="0" smtClean="0">
                <a:latin typeface="타이포_쌍문동 B" pitchFamily="18" charset="-127"/>
                <a:ea typeface="타이포_쌍문동 B" pitchFamily="18" charset="-127"/>
              </a:rPr>
              <a:t>메인 페이지</a:t>
            </a:r>
            <a:r>
              <a:rPr lang="en-US" altLang="ko-KR" sz="3200" dirty="0" smtClean="0">
                <a:latin typeface="타이포_쌍문동 B" pitchFamily="18" charset="-127"/>
                <a:ea typeface="타이포_쌍문동 B" pitchFamily="18" charset="-127"/>
              </a:rPr>
              <a:t>(1-1)</a:t>
            </a:r>
            <a:endParaRPr lang="ko-KR" altLang="en-US" sz="3200" dirty="0">
              <a:latin typeface="타이포_쌍문동 B" pitchFamily="18" charset="-127"/>
              <a:ea typeface="타이포_쌍문동 B" pitchFamily="18" charset="-127"/>
            </a:endParaRPr>
          </a:p>
        </p:txBody>
      </p:sp>
      <p:pic>
        <p:nvPicPr>
          <p:cNvPr id="5" name="그림 4" descr="Lush main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2910" y="1778243"/>
            <a:ext cx="7858180" cy="33015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28926" y="307916"/>
            <a:ext cx="3286148" cy="692192"/>
          </a:xfrm>
        </p:spPr>
        <p:txBody>
          <a:bodyPr>
            <a:normAutofit/>
          </a:bodyPr>
          <a:lstStyle/>
          <a:p>
            <a:r>
              <a:rPr lang="ko-KR" altLang="en-US" sz="2800" dirty="0" smtClean="0">
                <a:latin typeface="타이포_쌍문동 B" pitchFamily="18" charset="-127"/>
                <a:ea typeface="타이포_쌍문동 B" pitchFamily="18" charset="-127"/>
              </a:rPr>
              <a:t>메인 페이지 설계</a:t>
            </a:r>
            <a:r>
              <a:rPr lang="en-US" altLang="ko-KR" sz="2800" dirty="0" smtClean="0">
                <a:latin typeface="타이포_쌍문동 B" pitchFamily="18" charset="-127"/>
                <a:ea typeface="타이포_쌍문동 B" pitchFamily="18" charset="-127"/>
              </a:rPr>
              <a:t>(2)</a:t>
            </a:r>
            <a:endParaRPr lang="ko-KR" altLang="en-US" sz="2800" dirty="0">
              <a:latin typeface="타이포_쌍문동 B" pitchFamily="18" charset="-127"/>
              <a:ea typeface="타이포_쌍문동 B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857356" y="1285860"/>
            <a:ext cx="2143140" cy="20002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2000" b="1" dirty="0">
              <a:solidFill>
                <a:schemeClr val="accent5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143372" y="1285860"/>
            <a:ext cx="1000132" cy="1357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5286380" y="1285860"/>
            <a:ext cx="1000132" cy="1357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6429388" y="1285860"/>
            <a:ext cx="1000132" cy="1357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857356" y="3357562"/>
            <a:ext cx="2143140" cy="8572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4143372" y="2786058"/>
            <a:ext cx="2143140" cy="14287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6429388" y="2786058"/>
            <a:ext cx="1000132" cy="14287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화살표 연결선 30"/>
          <p:cNvCxnSpPr/>
          <p:nvPr/>
        </p:nvCxnSpPr>
        <p:spPr>
          <a:xfrm flipV="1">
            <a:off x="1500166" y="2291355"/>
            <a:ext cx="571504" cy="35560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85720" y="2648546"/>
            <a:ext cx="1428760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베스트 상품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페이지로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이동가능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(</a:t>
            </a:r>
            <a:r>
              <a:rPr lang="ko-KR" altLang="en-US" dirty="0" err="1" smtClean="0"/>
              <a:t>새페이지</a:t>
            </a:r>
            <a:r>
              <a:rPr lang="en-US" altLang="ko-KR" dirty="0" smtClean="0"/>
              <a:t>)</a:t>
            </a:r>
            <a:endParaRPr lang="ko-KR" altLang="en-US" dirty="0" smtClean="0"/>
          </a:p>
        </p:txBody>
      </p:sp>
      <p:sp>
        <p:nvSpPr>
          <p:cNvPr id="37" name="TextBox 36"/>
          <p:cNvSpPr txBox="1"/>
          <p:nvPr/>
        </p:nvSpPr>
        <p:spPr>
          <a:xfrm>
            <a:off x="2285984" y="3429000"/>
            <a:ext cx="1357322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chemeClr val="accent5"/>
                </a:solidFill>
              </a:rPr>
              <a:t>상위제품에 대한</a:t>
            </a:r>
            <a:r>
              <a:rPr lang="en-US" altLang="ko-KR" sz="1400" b="1" dirty="0" smtClean="0">
                <a:solidFill>
                  <a:schemeClr val="accent5"/>
                </a:solidFill>
              </a:rPr>
              <a:t> 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후기</a:t>
            </a:r>
            <a:endParaRPr lang="en-US" altLang="ko-KR" sz="1400" b="1" dirty="0" smtClean="0">
              <a:solidFill>
                <a:schemeClr val="accent5"/>
              </a:solidFill>
            </a:endParaRPr>
          </a:p>
          <a:p>
            <a:pPr algn="ctr"/>
            <a:r>
              <a:rPr lang="en-US" altLang="ko-KR" sz="1400" b="1" dirty="0" smtClean="0">
                <a:solidFill>
                  <a:schemeClr val="accent5"/>
                </a:solidFill>
              </a:rPr>
              <a:t>(</a:t>
            </a:r>
            <a:r>
              <a:rPr lang="ko-KR" altLang="en-US" sz="1400" b="1" dirty="0" smtClean="0">
                <a:solidFill>
                  <a:schemeClr val="accent5"/>
                </a:solidFill>
              </a:rPr>
              <a:t>이미지</a:t>
            </a:r>
            <a:r>
              <a:rPr lang="en-US" altLang="ko-KR" sz="1400" b="1" dirty="0" smtClean="0">
                <a:solidFill>
                  <a:schemeClr val="accent5"/>
                </a:solidFill>
              </a:rPr>
              <a:t>)</a:t>
            </a:r>
            <a:endParaRPr lang="ko-KR" altLang="en-US" sz="1400" b="1" dirty="0" smtClean="0">
              <a:solidFill>
                <a:schemeClr val="accent5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572396" y="5429265"/>
            <a:ext cx="1428760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추천 상품 페이지로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이동가능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(</a:t>
            </a:r>
            <a:r>
              <a:rPr lang="ko-KR" altLang="en-US" dirty="0" err="1" smtClean="0"/>
              <a:t>새페이지</a:t>
            </a:r>
            <a:r>
              <a:rPr lang="en-US" altLang="ko-KR" dirty="0" smtClean="0"/>
              <a:t>)</a:t>
            </a:r>
            <a:endParaRPr lang="ko-KR" altLang="en-US" dirty="0" smtClean="0"/>
          </a:p>
        </p:txBody>
      </p:sp>
      <p:sp>
        <p:nvSpPr>
          <p:cNvPr id="55" name="TextBox 54"/>
          <p:cNvSpPr txBox="1"/>
          <p:nvPr/>
        </p:nvSpPr>
        <p:spPr>
          <a:xfrm>
            <a:off x="1857356" y="1285860"/>
            <a:ext cx="785818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accent5"/>
                </a:solidFill>
              </a:rPr>
              <a:t>상품사진</a:t>
            </a:r>
            <a:r>
              <a:rPr lang="en-US" altLang="ko-KR" sz="2000" b="1" dirty="0" smtClean="0">
                <a:solidFill>
                  <a:schemeClr val="accent5"/>
                </a:solidFill>
              </a:rPr>
              <a:t>1</a:t>
            </a:r>
            <a:endParaRPr lang="ko-KR" altLang="en-US" sz="2000" b="1" dirty="0" smtClean="0">
              <a:solidFill>
                <a:schemeClr val="accent5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4143372" y="1285861"/>
            <a:ext cx="71438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5"/>
                </a:solidFill>
              </a:rPr>
              <a:t>img1</a:t>
            </a:r>
            <a:endParaRPr lang="ko-KR" altLang="en-US" sz="2000" b="1" dirty="0" smtClean="0">
              <a:solidFill>
                <a:schemeClr val="accent5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5286380" y="1285860"/>
            <a:ext cx="71438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5"/>
                </a:solidFill>
              </a:rPr>
              <a:t>img2</a:t>
            </a:r>
            <a:endParaRPr lang="ko-KR" altLang="en-US" sz="2000" b="1" dirty="0" smtClean="0">
              <a:solidFill>
                <a:schemeClr val="accent5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4143372" y="2786058"/>
            <a:ext cx="71438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5"/>
                </a:solidFill>
              </a:rPr>
              <a:t>img4</a:t>
            </a:r>
            <a:endParaRPr lang="ko-KR" altLang="en-US" sz="2000" b="1" dirty="0" smtClean="0">
              <a:solidFill>
                <a:schemeClr val="accent5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429388" y="4357694"/>
            <a:ext cx="1000132" cy="1357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6429388" y="4357694"/>
            <a:ext cx="71438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accent5"/>
                </a:solidFill>
              </a:rPr>
              <a:t>상품사진</a:t>
            </a:r>
            <a:r>
              <a:rPr lang="en-US" altLang="ko-KR" sz="2000" b="1" dirty="0" smtClean="0">
                <a:solidFill>
                  <a:schemeClr val="accent5"/>
                </a:solidFill>
              </a:rPr>
              <a:t>4</a:t>
            </a:r>
            <a:endParaRPr lang="ko-KR" altLang="en-US" sz="2000" b="1" dirty="0" smtClean="0">
              <a:solidFill>
                <a:schemeClr val="accent5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429388" y="1285860"/>
            <a:ext cx="71438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5"/>
                </a:solidFill>
              </a:rPr>
              <a:t>img3</a:t>
            </a:r>
            <a:endParaRPr lang="ko-KR" altLang="en-US" sz="2000" b="1" dirty="0" smtClean="0">
              <a:solidFill>
                <a:schemeClr val="accent5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429388" y="2786058"/>
            <a:ext cx="71438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5"/>
                </a:solidFill>
              </a:rPr>
              <a:t>img5</a:t>
            </a:r>
            <a:endParaRPr lang="ko-KR" altLang="en-US" sz="2000" b="1" dirty="0" smtClean="0">
              <a:solidFill>
                <a:schemeClr val="accent5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5286380" y="4357694"/>
            <a:ext cx="1000132" cy="1357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4143372" y="4357694"/>
            <a:ext cx="1000132" cy="1357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3000364" y="4357694"/>
            <a:ext cx="1000132" cy="1357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3000364" y="4357694"/>
            <a:ext cx="71438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accent5"/>
                </a:solidFill>
              </a:rPr>
              <a:t>상품사진</a:t>
            </a:r>
            <a:r>
              <a:rPr lang="en-US" altLang="ko-KR" sz="2000" b="1" dirty="0" smtClean="0">
                <a:solidFill>
                  <a:schemeClr val="accent5"/>
                </a:solidFill>
              </a:rPr>
              <a:t>3</a:t>
            </a:r>
            <a:endParaRPr lang="ko-KR" altLang="en-US" sz="2000" b="1" dirty="0" smtClean="0">
              <a:solidFill>
                <a:schemeClr val="accent5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1857356" y="4357694"/>
            <a:ext cx="1000132" cy="1357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1857356" y="4357694"/>
            <a:ext cx="714380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accent5"/>
                </a:solidFill>
              </a:rPr>
              <a:t>상품사진</a:t>
            </a:r>
            <a:r>
              <a:rPr lang="en-US" altLang="ko-KR" sz="2000" b="1" dirty="0" smtClean="0">
                <a:solidFill>
                  <a:schemeClr val="accent5"/>
                </a:solidFill>
              </a:rPr>
              <a:t>2</a:t>
            </a:r>
            <a:endParaRPr lang="ko-KR" altLang="en-US" sz="2000" b="1" dirty="0" smtClean="0">
              <a:solidFill>
                <a:schemeClr val="accent5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143372" y="4357694"/>
            <a:ext cx="71438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5"/>
                </a:solidFill>
              </a:rPr>
              <a:t>img6</a:t>
            </a:r>
            <a:endParaRPr lang="ko-KR" altLang="en-US" sz="2000" b="1" dirty="0" smtClean="0">
              <a:solidFill>
                <a:schemeClr val="accent5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286380" y="4357694"/>
            <a:ext cx="71438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accent5"/>
                </a:solidFill>
              </a:rPr>
              <a:t>img7</a:t>
            </a:r>
            <a:endParaRPr lang="ko-KR" altLang="en-US" sz="2000" b="1" dirty="0" smtClean="0">
              <a:solidFill>
                <a:schemeClr val="accent5"/>
              </a:solidFill>
            </a:endParaRPr>
          </a:p>
        </p:txBody>
      </p:sp>
      <p:cxnSp>
        <p:nvCxnSpPr>
          <p:cNvPr id="46" name="직선 화살표 연결선 45"/>
          <p:cNvCxnSpPr/>
          <p:nvPr/>
        </p:nvCxnSpPr>
        <p:spPr>
          <a:xfrm rot="10800000">
            <a:off x="7286644" y="5000637"/>
            <a:ext cx="500066" cy="42862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 rot="10800000" flipV="1">
            <a:off x="2643174" y="379353"/>
            <a:ext cx="3857652" cy="549316"/>
          </a:xfrm>
        </p:spPr>
        <p:txBody>
          <a:bodyPr>
            <a:normAutofit fontScale="90000"/>
          </a:bodyPr>
          <a:lstStyle/>
          <a:p>
            <a:r>
              <a:rPr lang="ko-KR" altLang="en-US" sz="3200" dirty="0" smtClean="0">
                <a:latin typeface="타이포_쌍문동 B" pitchFamily="18" charset="-127"/>
                <a:ea typeface="타이포_쌍문동 B" pitchFamily="18" charset="-127"/>
              </a:rPr>
              <a:t>메인 페이지</a:t>
            </a:r>
            <a:r>
              <a:rPr lang="en-US" altLang="ko-KR" sz="3200" dirty="0" smtClean="0">
                <a:latin typeface="타이포_쌍문동 B" pitchFamily="18" charset="-127"/>
                <a:ea typeface="타이포_쌍문동 B" pitchFamily="18" charset="-127"/>
              </a:rPr>
              <a:t>(2-2)</a:t>
            </a:r>
            <a:endParaRPr lang="ko-KR" altLang="en-US" sz="3200" dirty="0">
              <a:latin typeface="타이포_쌍문동 B" pitchFamily="18" charset="-127"/>
              <a:ea typeface="타이포_쌍문동 B" pitchFamily="18" charset="-127"/>
            </a:endParaRPr>
          </a:p>
        </p:txBody>
      </p:sp>
      <p:pic>
        <p:nvPicPr>
          <p:cNvPr id="5" name="그림 4" descr="Lush mai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76" y="1571612"/>
            <a:ext cx="6803484" cy="40229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86050" y="357166"/>
            <a:ext cx="3571900" cy="642942"/>
          </a:xfrm>
        </p:spPr>
        <p:txBody>
          <a:bodyPr>
            <a:noAutofit/>
          </a:bodyPr>
          <a:lstStyle/>
          <a:p>
            <a:r>
              <a:rPr lang="ko-KR" altLang="en-US" sz="2800" dirty="0" smtClean="0">
                <a:latin typeface="타이포_쌍문동 B" pitchFamily="18" charset="-127"/>
                <a:ea typeface="타이포_쌍문동 B" pitchFamily="18" charset="-127"/>
              </a:rPr>
              <a:t>메인 페이지 설계</a:t>
            </a:r>
            <a:r>
              <a:rPr lang="en-US" altLang="ko-KR" sz="2800" dirty="0" smtClean="0">
                <a:latin typeface="타이포_쌍문동 B" pitchFamily="18" charset="-127"/>
                <a:ea typeface="타이포_쌍문동 B" pitchFamily="18" charset="-127"/>
              </a:rPr>
              <a:t>(3)</a:t>
            </a:r>
            <a:endParaRPr lang="ko-KR" altLang="en-US" sz="2800" dirty="0">
              <a:latin typeface="타이포_쌍문동 B" pitchFamily="18" charset="-127"/>
              <a:ea typeface="타이포_쌍문동 B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57290" y="3286124"/>
            <a:ext cx="6357982" cy="16430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357290" y="2571744"/>
            <a:ext cx="6357982" cy="7143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3428992" y="2714620"/>
            <a:ext cx="221457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5"/>
                </a:solidFill>
              </a:rPr>
              <a:t>제품 라인업 이미지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14480" y="3571876"/>
            <a:ext cx="3929090" cy="134652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LUSH</a:t>
            </a:r>
            <a:endParaRPr lang="en-US" altLang="ko-KR" sz="1600" b="1" dirty="0" smtClean="0"/>
          </a:p>
          <a:p>
            <a:endParaRPr lang="en-US" altLang="ko-KR" sz="1100" dirty="0" smtClean="0"/>
          </a:p>
          <a:p>
            <a:r>
              <a:rPr lang="en-US" altLang="ko-KR" sz="1100" dirty="0" smtClean="0">
                <a:hlinkClick r:id="rId2"/>
              </a:rPr>
              <a:t>02-111-1122</a:t>
            </a:r>
            <a:endParaRPr lang="en-US" altLang="ko-KR" sz="1100" dirty="0" smtClean="0"/>
          </a:p>
          <a:p>
            <a:r>
              <a:rPr lang="en-US" altLang="ko-KR" sz="1100" dirty="0" smtClean="0"/>
              <a:t>09:00 – </a:t>
            </a:r>
            <a:r>
              <a:rPr lang="en-US" altLang="ko-KR" sz="1100" dirty="0" smtClean="0"/>
              <a:t>17:00</a:t>
            </a:r>
            <a:endParaRPr lang="en-US" altLang="ko-KR" sz="1100" dirty="0" smtClean="0"/>
          </a:p>
          <a:p>
            <a:r>
              <a:rPr lang="en-US" altLang="ko-KR" sz="1100" dirty="0" smtClean="0">
                <a:hlinkClick r:id="rId3"/>
              </a:rPr>
              <a:t>service@lushcorp.com</a:t>
            </a:r>
            <a:endParaRPr lang="en-US" altLang="ko-KR" sz="1100" dirty="0" smtClean="0"/>
          </a:p>
          <a:p>
            <a:endParaRPr lang="en-US" altLang="ko-KR" sz="1100" dirty="0" smtClean="0"/>
          </a:p>
          <a:p>
            <a:r>
              <a:rPr lang="en-US" altLang="ko-KR" sz="700" dirty="0" err="1" smtClean="0"/>
              <a:t>copyright</a:t>
            </a:r>
            <a:r>
              <a:rPr lang="en-US" altLang="ko-KR" sz="1050" dirty="0" err="1" smtClean="0">
                <a:latin typeface="Adobe Arabic"/>
                <a:cs typeface="Adobe Arabic"/>
              </a:rPr>
              <a:t>©KIMJIANN</a:t>
            </a:r>
            <a:r>
              <a:rPr lang="en-US" altLang="ko-KR" sz="1050" dirty="0" smtClean="0">
                <a:latin typeface="Adobe Arabic"/>
                <a:cs typeface="Adobe Arabic"/>
              </a:rPr>
              <a:t> </a:t>
            </a:r>
            <a:r>
              <a:rPr lang="en-US" altLang="ko-KR" sz="1050" dirty="0" err="1" smtClean="0">
                <a:latin typeface="Adobe Arabic"/>
                <a:cs typeface="Adobe Arabic"/>
              </a:rPr>
              <a:t>co,.Ltd.All</a:t>
            </a:r>
            <a:r>
              <a:rPr lang="en-US" altLang="ko-KR" sz="1050" dirty="0" smtClean="0">
                <a:latin typeface="Adobe Arabic"/>
                <a:cs typeface="Adobe Arabic"/>
              </a:rPr>
              <a:t> </a:t>
            </a:r>
            <a:r>
              <a:rPr lang="en-US" altLang="ko-KR" sz="1050" dirty="0" err="1" smtClean="0">
                <a:latin typeface="Adobe Arabic"/>
                <a:cs typeface="Adobe Arabic"/>
              </a:rPr>
              <a:t>rughts</a:t>
            </a:r>
            <a:r>
              <a:rPr lang="en-US" altLang="ko-KR" sz="1050" dirty="0" smtClean="0">
                <a:latin typeface="Adobe Arabic"/>
                <a:cs typeface="Adobe Arabic"/>
              </a:rPr>
              <a:t> </a:t>
            </a:r>
            <a:r>
              <a:rPr lang="en-US" altLang="ko-KR" sz="1050" dirty="0" err="1" smtClean="0">
                <a:latin typeface="Adobe Arabic"/>
                <a:cs typeface="Adobe Arabic"/>
              </a:rPr>
              <a:t>rederved</a:t>
            </a:r>
            <a:endParaRPr lang="en-US" altLang="ko-KR" sz="700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3138476" y="3596018"/>
            <a:ext cx="4505358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Company      |      Privacy policy      |     Service     |     Customer</a:t>
            </a:r>
            <a:endParaRPr lang="en-US" sz="1100" dirty="0" smtClean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00364" y="406416"/>
            <a:ext cx="3143272" cy="593692"/>
          </a:xfrm>
        </p:spPr>
        <p:txBody>
          <a:bodyPr>
            <a:normAutofit/>
          </a:bodyPr>
          <a:lstStyle/>
          <a:p>
            <a:r>
              <a:rPr lang="ko-KR" altLang="en-US" sz="2800" dirty="0" smtClean="0">
                <a:latin typeface="타이포_쌍문동 B" pitchFamily="18" charset="-127"/>
                <a:ea typeface="타이포_쌍문동 B" pitchFamily="18" charset="-127"/>
              </a:rPr>
              <a:t>메인 페이지</a:t>
            </a:r>
            <a:r>
              <a:rPr lang="en-US" altLang="ko-KR" sz="2800" dirty="0" smtClean="0">
                <a:latin typeface="타이포_쌍문동 B" pitchFamily="18" charset="-127"/>
                <a:ea typeface="타이포_쌍문동 B" pitchFamily="18" charset="-127"/>
              </a:rPr>
              <a:t>(3-3)</a:t>
            </a:r>
            <a:endParaRPr lang="ko-KR" altLang="en-US" sz="2800" dirty="0">
              <a:latin typeface="타이포_쌍문동 B" pitchFamily="18" charset="-127"/>
              <a:ea typeface="타이포_쌍문동 B" pitchFamily="18" charset="-127"/>
            </a:endParaRPr>
          </a:p>
        </p:txBody>
      </p:sp>
      <p:pic>
        <p:nvPicPr>
          <p:cNvPr id="5" name="그림 4" descr="Lush main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859" y="2500306"/>
            <a:ext cx="7694282" cy="18573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solidFill>
            <a:srgbClr val="002060"/>
          </a:solidFill>
        </a:ln>
      </a:spPr>
      <a:bodyPr wrap="square" rtlCol="0">
        <a:spAutoFit/>
      </a:bodyPr>
      <a:lstStyle>
        <a:defPPr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</TotalTime>
  <Words>117</Words>
  <Application>Microsoft Office PowerPoint</Application>
  <PresentationFormat>화면 슬라이드 쇼(4:3)</PresentationFormat>
  <Paragraphs>54</Paragraphs>
  <Slides>7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8" baseType="lpstr">
      <vt:lpstr>Office 테마</vt:lpstr>
      <vt:lpstr>미니 프로젝트 메인 페이지 작성</vt:lpstr>
      <vt:lpstr>메인 페이지 설계(1)</vt:lpstr>
      <vt:lpstr>메인 페이지(1-1)</vt:lpstr>
      <vt:lpstr>메인 페이지 설계(2)</vt:lpstr>
      <vt:lpstr>메인 페이지(2-2)</vt:lpstr>
      <vt:lpstr>메인 페이지 설계(3)</vt:lpstr>
      <vt:lpstr>메인 페이지(3-3)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메인 페이지 샘플</dc:title>
  <dc:creator>kitcoop</dc:creator>
  <cp:lastModifiedBy>jiahn kim</cp:lastModifiedBy>
  <cp:revision>48</cp:revision>
  <dcterms:created xsi:type="dcterms:W3CDTF">2017-05-22T05:12:01Z</dcterms:created>
  <dcterms:modified xsi:type="dcterms:W3CDTF">2019-06-23T07:59:18Z</dcterms:modified>
</cp:coreProperties>
</file>

<file path=docProps/thumbnail.jpeg>
</file>